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61" d="100"/>
          <a:sy n="61" d="100"/>
        </p:scale>
        <p:origin x="127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10/11/2023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10/11/2023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10/11/2023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10/11/2023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10/11/2023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10/11/2023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10/11/2023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10/11/2023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10/11/2023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10/11/2023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10/11/2023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nicolaszuleta95/IBM_DataScience_capstone"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nicolaszuleta95/IBM_DataScience_capstone"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nicolaszuleta95/IBM_DataScience_capston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nicolaszuleta95/IBM_DataScience_capston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nicolaszuleta95/IBM_DataScience_capston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nicolaszuleta95/IBM_DataScience_capstone"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nicolaszuleta95/IBM_DataScience_capstone"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Nicolás Zuleta</a:t>
            </a:r>
          </a:p>
          <a:p>
            <a:r>
              <a:rPr lang="en-US" dirty="0">
                <a:solidFill>
                  <a:schemeClr val="bg2"/>
                </a:solidFill>
                <a:latin typeface="Abadi" panose="020B0604020104020204" pitchFamily="34" charset="0"/>
                <a:ea typeface="SF Pro" pitchFamily="2" charset="0"/>
                <a:cs typeface="SF Pro" pitchFamily="2" charset="0"/>
              </a:rPr>
              <a:t>11/10/2023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notebook is in the following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repository: </a:t>
            </a:r>
            <a:r>
              <a:rPr lang="es-CO" sz="2200" dirty="0">
                <a:latin typeface="Abadi" panose="020B0604020104020204" pitchFamily="34" charset="0"/>
                <a:hlinkClick r:id="rId3"/>
              </a:rPr>
              <a:t>nicolaszuleta95/</a:t>
            </a:r>
            <a:r>
              <a:rPr lang="es-CO" sz="2200" dirty="0" err="1">
                <a:latin typeface="Abadi" panose="020B0604020104020204" pitchFamily="34" charset="0"/>
                <a:hlinkClick r:id="rId3"/>
              </a:rPr>
              <a:t>IBM_DataScience_capstone</a:t>
            </a:r>
            <a:r>
              <a:rPr lang="es-CO" sz="2200" dirty="0">
                <a:latin typeface="Abadi" panose="020B0604020104020204" pitchFamily="34" charset="0"/>
                <a:hlinkClick r:id="rId3"/>
              </a:rPr>
              <a:t>: IBM </a:t>
            </a:r>
            <a:r>
              <a:rPr lang="es-CO" sz="2200" dirty="0" err="1">
                <a:latin typeface="Abadi" panose="020B0604020104020204" pitchFamily="34" charset="0"/>
                <a:hlinkClick r:id="rId3"/>
              </a:rPr>
              <a:t>Applied</a:t>
            </a:r>
            <a:r>
              <a:rPr lang="es-CO" sz="2200" dirty="0">
                <a:latin typeface="Abadi" panose="020B0604020104020204" pitchFamily="34" charset="0"/>
                <a:hlinkClick r:id="rId3"/>
              </a:rPr>
              <a:t> Data </a:t>
            </a:r>
            <a:r>
              <a:rPr lang="es-CO" sz="2200" dirty="0" err="1">
                <a:latin typeface="Abadi" panose="020B0604020104020204" pitchFamily="34" charset="0"/>
                <a:hlinkClick r:id="rId3"/>
              </a:rPr>
              <a:t>Science</a:t>
            </a:r>
            <a:r>
              <a:rPr lang="es-CO" sz="2200" dirty="0">
                <a:latin typeface="Abadi" panose="020B0604020104020204" pitchFamily="34" charset="0"/>
                <a:hlinkClick r:id="rId3"/>
              </a:rPr>
              <a:t> </a:t>
            </a:r>
            <a:r>
              <a:rPr lang="es-CO" sz="2200" dirty="0" err="1">
                <a:latin typeface="Abadi" panose="020B0604020104020204" pitchFamily="34" charset="0"/>
                <a:hlinkClick r:id="rId3"/>
              </a:rPr>
              <a:t>Capstone</a:t>
            </a:r>
            <a:r>
              <a:rPr lang="es-CO" sz="2200" dirty="0">
                <a:latin typeface="Abadi" panose="020B0604020104020204" pitchFamily="34" charset="0"/>
                <a:hlinkClick r:id="rId3"/>
              </a:rPr>
              <a:t> </a:t>
            </a:r>
            <a:r>
              <a:rPr lang="es-CO" sz="2200" dirty="0" err="1">
                <a:latin typeface="Abadi" panose="020B0604020104020204" pitchFamily="34" charset="0"/>
                <a:hlinkClick r:id="rId3"/>
              </a:rPr>
              <a:t>project</a:t>
            </a:r>
            <a:r>
              <a:rPr lang="es-CO" sz="2200" dirty="0">
                <a:latin typeface="Abadi" panose="020B0604020104020204" pitchFamily="34" charset="0"/>
                <a:hlinkClick r:id="rId3"/>
              </a:rPr>
              <a:t> (github.com)</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notebook is in the following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repository: </a:t>
            </a:r>
            <a:r>
              <a:rPr lang="es-CO" sz="2200" dirty="0">
                <a:latin typeface="Abadi" panose="020B0604020104020204" pitchFamily="34" charset="0"/>
                <a:hlinkClick r:id="rId3"/>
              </a:rPr>
              <a:t>nicolaszuleta95/</a:t>
            </a:r>
            <a:r>
              <a:rPr lang="es-CO" sz="2200" dirty="0" err="1">
                <a:latin typeface="Abadi" panose="020B0604020104020204" pitchFamily="34" charset="0"/>
                <a:hlinkClick r:id="rId3"/>
              </a:rPr>
              <a:t>IBM_DataScience_capstone</a:t>
            </a:r>
            <a:r>
              <a:rPr lang="es-CO" sz="2200" dirty="0">
                <a:latin typeface="Abadi" panose="020B0604020104020204" pitchFamily="34" charset="0"/>
                <a:hlinkClick r:id="rId3"/>
              </a:rPr>
              <a:t>: IBM </a:t>
            </a:r>
            <a:r>
              <a:rPr lang="es-CO" sz="2200" dirty="0" err="1">
                <a:latin typeface="Abadi" panose="020B0604020104020204" pitchFamily="34" charset="0"/>
                <a:hlinkClick r:id="rId3"/>
              </a:rPr>
              <a:t>Applied</a:t>
            </a:r>
            <a:r>
              <a:rPr lang="es-CO" sz="2200" dirty="0">
                <a:latin typeface="Abadi" panose="020B0604020104020204" pitchFamily="34" charset="0"/>
                <a:hlinkClick r:id="rId3"/>
              </a:rPr>
              <a:t> Data </a:t>
            </a:r>
            <a:r>
              <a:rPr lang="es-CO" sz="2200" dirty="0" err="1">
                <a:latin typeface="Abadi" panose="020B0604020104020204" pitchFamily="34" charset="0"/>
                <a:hlinkClick r:id="rId3"/>
              </a:rPr>
              <a:t>Science</a:t>
            </a:r>
            <a:r>
              <a:rPr lang="es-CO" sz="2200" dirty="0">
                <a:latin typeface="Abadi" panose="020B0604020104020204" pitchFamily="34" charset="0"/>
                <a:hlinkClick r:id="rId3"/>
              </a:rPr>
              <a:t> </a:t>
            </a:r>
            <a:r>
              <a:rPr lang="es-CO" sz="2200" dirty="0" err="1">
                <a:latin typeface="Abadi" panose="020B0604020104020204" pitchFamily="34" charset="0"/>
                <a:hlinkClick r:id="rId3"/>
              </a:rPr>
              <a:t>Capstone</a:t>
            </a:r>
            <a:r>
              <a:rPr lang="es-CO" sz="2200" dirty="0">
                <a:latin typeface="Abadi" panose="020B0604020104020204" pitchFamily="34" charset="0"/>
                <a:hlinkClick r:id="rId3"/>
              </a:rPr>
              <a:t> </a:t>
            </a:r>
            <a:r>
              <a:rPr lang="es-CO" sz="2200" dirty="0" err="1">
                <a:latin typeface="Abadi" panose="020B0604020104020204" pitchFamily="34" charset="0"/>
                <a:hlinkClick r:id="rId3"/>
              </a:rPr>
              <a:t>project</a:t>
            </a:r>
            <a:r>
              <a:rPr lang="es-CO" sz="2200" dirty="0">
                <a:latin typeface="Abadi" panose="020B0604020104020204" pitchFamily="34" charset="0"/>
                <a:hlinkClick r:id="rId3"/>
              </a:rPr>
              <a:t> (github.com)</a:t>
            </a: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notebook is in the following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repository: </a:t>
            </a:r>
            <a:r>
              <a:rPr lang="es-CO" sz="2200" dirty="0">
                <a:latin typeface="Abadi" panose="020B0604020104020204" pitchFamily="34" charset="0"/>
                <a:hlinkClick r:id="rId3"/>
              </a:rPr>
              <a:t>nicolaszuleta95/</a:t>
            </a:r>
            <a:r>
              <a:rPr lang="es-CO" sz="2200" dirty="0" err="1">
                <a:latin typeface="Abadi" panose="020B0604020104020204" pitchFamily="34" charset="0"/>
                <a:hlinkClick r:id="rId3"/>
              </a:rPr>
              <a:t>IBM_DataScience_capstone</a:t>
            </a:r>
            <a:r>
              <a:rPr lang="es-CO" sz="2200" dirty="0">
                <a:latin typeface="Abadi" panose="020B0604020104020204" pitchFamily="34" charset="0"/>
                <a:hlinkClick r:id="rId3"/>
              </a:rPr>
              <a:t>: IBM </a:t>
            </a:r>
            <a:r>
              <a:rPr lang="es-CO" sz="2200" dirty="0" err="1">
                <a:latin typeface="Abadi" panose="020B0604020104020204" pitchFamily="34" charset="0"/>
                <a:hlinkClick r:id="rId3"/>
              </a:rPr>
              <a:t>Applied</a:t>
            </a:r>
            <a:r>
              <a:rPr lang="es-CO" sz="2200" dirty="0">
                <a:latin typeface="Abadi" panose="020B0604020104020204" pitchFamily="34" charset="0"/>
                <a:hlinkClick r:id="rId3"/>
              </a:rPr>
              <a:t> Data </a:t>
            </a:r>
            <a:r>
              <a:rPr lang="es-CO" sz="2200" dirty="0" err="1">
                <a:latin typeface="Abadi" panose="020B0604020104020204" pitchFamily="34" charset="0"/>
                <a:hlinkClick r:id="rId3"/>
              </a:rPr>
              <a:t>Science</a:t>
            </a:r>
            <a:r>
              <a:rPr lang="es-CO" sz="2200" dirty="0">
                <a:latin typeface="Abadi" panose="020B0604020104020204" pitchFamily="34" charset="0"/>
                <a:hlinkClick r:id="rId3"/>
              </a:rPr>
              <a:t> </a:t>
            </a:r>
            <a:r>
              <a:rPr lang="es-CO" sz="2200" dirty="0" err="1">
                <a:latin typeface="Abadi" panose="020B0604020104020204" pitchFamily="34" charset="0"/>
                <a:hlinkClick r:id="rId3"/>
              </a:rPr>
              <a:t>Capstone</a:t>
            </a:r>
            <a:r>
              <a:rPr lang="es-CO" sz="2200" dirty="0">
                <a:latin typeface="Abadi" panose="020B0604020104020204" pitchFamily="34" charset="0"/>
                <a:hlinkClick r:id="rId3"/>
              </a:rPr>
              <a:t> </a:t>
            </a:r>
            <a:r>
              <a:rPr lang="es-CO" sz="2200" dirty="0" err="1">
                <a:latin typeface="Abadi" panose="020B0604020104020204" pitchFamily="34" charset="0"/>
                <a:hlinkClick r:id="rId3"/>
              </a:rPr>
              <a:t>project</a:t>
            </a:r>
            <a:r>
              <a:rPr lang="es-CO" sz="2200" dirty="0">
                <a:latin typeface="Abadi" panose="020B0604020104020204" pitchFamily="34" charset="0"/>
                <a:hlinkClick r:id="rId3"/>
              </a:rPr>
              <a:t> (github.com)</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panose="020B0604020104020204" pitchFamily="34" charset="0"/>
              </a:rPr>
              <a:t>The notebook is in the following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repository: </a:t>
            </a:r>
            <a:r>
              <a:rPr lang="es-CO" sz="2200" dirty="0">
                <a:latin typeface="Abadi" panose="020B0604020104020204" pitchFamily="34" charset="0"/>
                <a:hlinkClick r:id="rId3"/>
              </a:rPr>
              <a:t>nicolaszuleta95/</a:t>
            </a:r>
            <a:r>
              <a:rPr lang="es-CO" sz="2200" dirty="0" err="1">
                <a:latin typeface="Abadi" panose="020B0604020104020204" pitchFamily="34" charset="0"/>
                <a:hlinkClick r:id="rId3"/>
              </a:rPr>
              <a:t>IBM_DataScience_capstone</a:t>
            </a:r>
            <a:r>
              <a:rPr lang="es-CO" sz="2200" dirty="0">
                <a:latin typeface="Abadi" panose="020B0604020104020204" pitchFamily="34" charset="0"/>
                <a:hlinkClick r:id="rId3"/>
              </a:rPr>
              <a:t>: IBM </a:t>
            </a:r>
            <a:r>
              <a:rPr lang="es-CO" sz="2200" dirty="0" err="1">
                <a:latin typeface="Abadi" panose="020B0604020104020204" pitchFamily="34" charset="0"/>
                <a:hlinkClick r:id="rId3"/>
              </a:rPr>
              <a:t>Applied</a:t>
            </a:r>
            <a:r>
              <a:rPr lang="es-CO" sz="2200" dirty="0">
                <a:latin typeface="Abadi" panose="020B0604020104020204" pitchFamily="34" charset="0"/>
                <a:hlinkClick r:id="rId3"/>
              </a:rPr>
              <a:t> Data </a:t>
            </a:r>
            <a:r>
              <a:rPr lang="es-CO" sz="2200" dirty="0" err="1">
                <a:latin typeface="Abadi" panose="020B0604020104020204" pitchFamily="34" charset="0"/>
                <a:hlinkClick r:id="rId3"/>
              </a:rPr>
              <a:t>Science</a:t>
            </a:r>
            <a:r>
              <a:rPr lang="es-CO" sz="2200" dirty="0">
                <a:latin typeface="Abadi" panose="020B0604020104020204" pitchFamily="34" charset="0"/>
                <a:hlinkClick r:id="rId3"/>
              </a:rPr>
              <a:t> </a:t>
            </a:r>
            <a:r>
              <a:rPr lang="es-CO" sz="2200" dirty="0" err="1">
                <a:latin typeface="Abadi" panose="020B0604020104020204" pitchFamily="34" charset="0"/>
                <a:hlinkClick r:id="rId3"/>
              </a:rPr>
              <a:t>Capstone</a:t>
            </a:r>
            <a:r>
              <a:rPr lang="es-CO" sz="2200" dirty="0">
                <a:latin typeface="Abadi" panose="020B0604020104020204" pitchFamily="34" charset="0"/>
                <a:hlinkClick r:id="rId3"/>
              </a:rPr>
              <a:t> </a:t>
            </a:r>
            <a:r>
              <a:rPr lang="es-CO" sz="2200" dirty="0" err="1">
                <a:latin typeface="Abadi" panose="020B0604020104020204" pitchFamily="34" charset="0"/>
                <a:hlinkClick r:id="rId3"/>
              </a:rPr>
              <a:t>project</a:t>
            </a:r>
            <a:r>
              <a:rPr lang="es-CO" sz="2200" dirty="0">
                <a:latin typeface="Abadi" panose="020B0604020104020204" pitchFamily="34" charset="0"/>
                <a:hlinkClick r:id="rId3"/>
              </a:rPr>
              <a:t> (github.com)</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The notebook is in the following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repository: </a:t>
            </a:r>
            <a:r>
              <a:rPr lang="es-CO" sz="2200" dirty="0">
                <a:latin typeface="Abadi" panose="020B0604020104020204" pitchFamily="34" charset="0"/>
                <a:hlinkClick r:id="rId3"/>
              </a:rPr>
              <a:t>nicolaszuleta95/</a:t>
            </a:r>
            <a:r>
              <a:rPr lang="es-CO" sz="2200" dirty="0" err="1">
                <a:latin typeface="Abadi" panose="020B0604020104020204" pitchFamily="34" charset="0"/>
                <a:hlinkClick r:id="rId3"/>
              </a:rPr>
              <a:t>IBM_DataScience_capstone</a:t>
            </a:r>
            <a:r>
              <a:rPr lang="es-CO" sz="2200" dirty="0">
                <a:latin typeface="Abadi" panose="020B0604020104020204" pitchFamily="34" charset="0"/>
                <a:hlinkClick r:id="rId3"/>
              </a:rPr>
              <a:t>: IBM </a:t>
            </a:r>
            <a:r>
              <a:rPr lang="es-CO" sz="2200" dirty="0" err="1">
                <a:latin typeface="Abadi" panose="020B0604020104020204" pitchFamily="34" charset="0"/>
                <a:hlinkClick r:id="rId3"/>
              </a:rPr>
              <a:t>Applied</a:t>
            </a:r>
            <a:r>
              <a:rPr lang="es-CO" sz="2200" dirty="0">
                <a:latin typeface="Abadi" panose="020B0604020104020204" pitchFamily="34" charset="0"/>
                <a:hlinkClick r:id="rId3"/>
              </a:rPr>
              <a:t> Data </a:t>
            </a:r>
            <a:r>
              <a:rPr lang="es-CO" sz="2200" dirty="0" err="1">
                <a:latin typeface="Abadi" panose="020B0604020104020204" pitchFamily="34" charset="0"/>
                <a:hlinkClick r:id="rId3"/>
              </a:rPr>
              <a:t>Science</a:t>
            </a:r>
            <a:r>
              <a:rPr lang="es-CO" sz="2200" dirty="0">
                <a:latin typeface="Abadi" panose="020B0604020104020204" pitchFamily="34" charset="0"/>
                <a:hlinkClick r:id="rId3"/>
              </a:rPr>
              <a:t> </a:t>
            </a:r>
            <a:r>
              <a:rPr lang="es-CO" sz="2200" dirty="0" err="1">
                <a:latin typeface="Abadi" panose="020B0604020104020204" pitchFamily="34" charset="0"/>
                <a:hlinkClick r:id="rId3"/>
              </a:rPr>
              <a:t>Capstone</a:t>
            </a:r>
            <a:r>
              <a:rPr lang="es-CO" sz="2200" dirty="0">
                <a:latin typeface="Abadi" panose="020B0604020104020204" pitchFamily="34" charset="0"/>
                <a:hlinkClick r:id="rId3"/>
              </a:rPr>
              <a:t> </a:t>
            </a:r>
            <a:r>
              <a:rPr lang="es-CO" sz="2200" dirty="0" err="1">
                <a:latin typeface="Abadi" panose="020B0604020104020204" pitchFamily="34" charset="0"/>
                <a:hlinkClick r:id="rId3"/>
              </a:rPr>
              <a:t>project</a:t>
            </a:r>
            <a:r>
              <a:rPr lang="es-CO" sz="2200" dirty="0">
                <a:latin typeface="Abadi" panose="020B0604020104020204" pitchFamily="34" charset="0"/>
                <a:hlinkClick r:id="rId3"/>
              </a:rPr>
              <a:t> (github.com)</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notebook is in the following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repository: </a:t>
            </a:r>
            <a:r>
              <a:rPr lang="es-CO" sz="2200" dirty="0">
                <a:latin typeface="Abadi" panose="020B0604020104020204" pitchFamily="34" charset="0"/>
                <a:hlinkClick r:id="rId3"/>
              </a:rPr>
              <a:t>nicolaszuleta95/</a:t>
            </a:r>
            <a:r>
              <a:rPr lang="es-CO" sz="2200" dirty="0" err="1">
                <a:latin typeface="Abadi" panose="020B0604020104020204" pitchFamily="34" charset="0"/>
                <a:hlinkClick r:id="rId3"/>
              </a:rPr>
              <a:t>IBM_DataScience_capstone</a:t>
            </a:r>
            <a:r>
              <a:rPr lang="es-CO" sz="2200" dirty="0">
                <a:latin typeface="Abadi" panose="020B0604020104020204" pitchFamily="34" charset="0"/>
                <a:hlinkClick r:id="rId3"/>
              </a:rPr>
              <a:t>: IBM </a:t>
            </a:r>
            <a:r>
              <a:rPr lang="es-CO" sz="2200" dirty="0" err="1">
                <a:latin typeface="Abadi" panose="020B0604020104020204" pitchFamily="34" charset="0"/>
                <a:hlinkClick r:id="rId3"/>
              </a:rPr>
              <a:t>Applied</a:t>
            </a:r>
            <a:r>
              <a:rPr lang="es-CO" sz="2200" dirty="0">
                <a:latin typeface="Abadi" panose="020B0604020104020204" pitchFamily="34" charset="0"/>
                <a:hlinkClick r:id="rId3"/>
              </a:rPr>
              <a:t> Data </a:t>
            </a:r>
            <a:r>
              <a:rPr lang="es-CO" sz="2200" dirty="0" err="1">
                <a:latin typeface="Abadi" panose="020B0604020104020204" pitchFamily="34" charset="0"/>
                <a:hlinkClick r:id="rId3"/>
              </a:rPr>
              <a:t>Science</a:t>
            </a:r>
            <a:r>
              <a:rPr lang="es-CO" sz="2200" dirty="0">
                <a:latin typeface="Abadi" panose="020B0604020104020204" pitchFamily="34" charset="0"/>
                <a:hlinkClick r:id="rId3"/>
              </a:rPr>
              <a:t> </a:t>
            </a:r>
            <a:r>
              <a:rPr lang="es-CO" sz="2200" dirty="0" err="1">
                <a:latin typeface="Abadi" panose="020B0604020104020204" pitchFamily="34" charset="0"/>
                <a:hlinkClick r:id="rId3"/>
              </a:rPr>
              <a:t>Capstone</a:t>
            </a:r>
            <a:r>
              <a:rPr lang="es-CO" sz="2200" dirty="0">
                <a:latin typeface="Abadi" panose="020B0604020104020204" pitchFamily="34" charset="0"/>
                <a:hlinkClick r:id="rId3"/>
              </a:rPr>
              <a:t> </a:t>
            </a:r>
            <a:r>
              <a:rPr lang="es-CO" sz="2200" dirty="0" err="1">
                <a:latin typeface="Abadi" panose="020B0604020104020204" pitchFamily="34" charset="0"/>
                <a:hlinkClick r:id="rId3"/>
              </a:rPr>
              <a:t>project</a:t>
            </a:r>
            <a:r>
              <a:rPr lang="es-CO" sz="2200" dirty="0">
                <a:latin typeface="Abadi" panose="020B0604020104020204" pitchFamily="34" charset="0"/>
                <a:hlinkClick r:id="rId3"/>
              </a:rPr>
              <a:t> (github.com)</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notebook is in the following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repository: </a:t>
            </a:r>
            <a:r>
              <a:rPr lang="es-CO" sz="2200" dirty="0">
                <a:latin typeface="Abadi" panose="020B0604020104020204" pitchFamily="34" charset="0"/>
                <a:hlinkClick r:id="rId3"/>
              </a:rPr>
              <a:t>nicolaszuleta95/</a:t>
            </a:r>
            <a:r>
              <a:rPr lang="es-CO" sz="2200" dirty="0" err="1">
                <a:latin typeface="Abadi" panose="020B0604020104020204" pitchFamily="34" charset="0"/>
                <a:hlinkClick r:id="rId3"/>
              </a:rPr>
              <a:t>IBM_DataScience_capstone</a:t>
            </a:r>
            <a:r>
              <a:rPr lang="es-CO" sz="2200" dirty="0">
                <a:latin typeface="Abadi" panose="020B0604020104020204" pitchFamily="34" charset="0"/>
                <a:hlinkClick r:id="rId3"/>
              </a:rPr>
              <a:t>: IBM </a:t>
            </a:r>
            <a:r>
              <a:rPr lang="es-CO" sz="2200" dirty="0" err="1">
                <a:latin typeface="Abadi" panose="020B0604020104020204" pitchFamily="34" charset="0"/>
                <a:hlinkClick r:id="rId3"/>
              </a:rPr>
              <a:t>Applied</a:t>
            </a:r>
            <a:r>
              <a:rPr lang="es-CO" sz="2200" dirty="0">
                <a:latin typeface="Abadi" panose="020B0604020104020204" pitchFamily="34" charset="0"/>
                <a:hlinkClick r:id="rId3"/>
              </a:rPr>
              <a:t> Data </a:t>
            </a:r>
            <a:r>
              <a:rPr lang="es-CO" sz="2200" dirty="0" err="1">
                <a:latin typeface="Abadi" panose="020B0604020104020204" pitchFamily="34" charset="0"/>
                <a:hlinkClick r:id="rId3"/>
              </a:rPr>
              <a:t>Science</a:t>
            </a:r>
            <a:r>
              <a:rPr lang="es-CO" sz="2200" dirty="0">
                <a:latin typeface="Abadi" panose="020B0604020104020204" pitchFamily="34" charset="0"/>
                <a:hlinkClick r:id="rId3"/>
              </a:rPr>
              <a:t> </a:t>
            </a:r>
            <a:r>
              <a:rPr lang="es-CO" sz="2200" dirty="0" err="1">
                <a:latin typeface="Abadi" panose="020B0604020104020204" pitchFamily="34" charset="0"/>
                <a:hlinkClick r:id="rId3"/>
              </a:rPr>
              <a:t>Capstone</a:t>
            </a:r>
            <a:r>
              <a:rPr lang="es-CO" sz="2200" dirty="0">
                <a:latin typeface="Abadi" panose="020B0604020104020204" pitchFamily="34" charset="0"/>
                <a:hlinkClick r:id="rId3"/>
              </a:rPr>
              <a:t> </a:t>
            </a:r>
            <a:r>
              <a:rPr lang="es-CO" sz="2200" dirty="0" err="1">
                <a:latin typeface="Abadi" panose="020B0604020104020204" pitchFamily="34" charset="0"/>
                <a:hlinkClick r:id="rId3"/>
              </a:rPr>
              <a:t>project</a:t>
            </a:r>
            <a:r>
              <a:rPr lang="es-CO" sz="2200" dirty="0">
                <a:latin typeface="Abadi" panose="020B0604020104020204" pitchFamily="34" charset="0"/>
                <a:hlinkClick r:id="rId3"/>
              </a:rPr>
              <a:t> (github.com)</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www.w3.org/XML/1998/namespace"/>
    <ds:schemaRef ds:uri="http://schemas.microsoft.com/office/2006/documentManagement/types"/>
    <ds:schemaRef ds:uri="http://schemas.openxmlformats.org/package/2006/metadata/core-properties"/>
    <ds:schemaRef ds:uri="http://schemas.microsoft.com/office/infopath/2007/PartnerControls"/>
    <ds:schemaRef ds:uri="f80a141d-92ca-4d3d-9308-f7e7b1d44ce8"/>
    <ds:schemaRef ds:uri="http://purl.org/dc/elements/1.1/"/>
    <ds:schemaRef ds:uri="http://schemas.microsoft.com/office/2006/metadata/properties"/>
    <ds:schemaRef ds:uri="http://purl.org/dc/dcmitype/"/>
    <ds:schemaRef ds:uri="155be751-a274-42e8-93fb-f39d3b9bccc8"/>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1321</TotalTime>
  <Words>1796</Words>
  <Application>Microsoft Office PowerPoint</Application>
  <PresentationFormat>Panorámica</PresentationFormat>
  <Paragraphs>206</Paragraphs>
  <Slides>46</Slides>
  <Notes>3</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
  <cp:lastModifiedBy>Nicolas Zuleta Sierra</cp:lastModifiedBy>
  <cp:revision>201</cp:revision>
  <dcterms:created xsi:type="dcterms:W3CDTF">2021-04-29T18:58:34Z</dcterms:created>
  <dcterms:modified xsi:type="dcterms:W3CDTF">2023-10-11T21:48:50Z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